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notesMasterIdLst>
    <p:notesMasterId r:id="rId12"/>
  </p:notesMasterIdLst>
  <p:handoutMasterIdLst>
    <p:handoutMasterId r:id="rId13"/>
  </p:handoutMasterIdLst>
  <p:sldIdLst>
    <p:sldId id="256" r:id="rId3"/>
    <p:sldId id="257" r:id="rId4"/>
    <p:sldId id="258" r:id="rId5"/>
    <p:sldId id="260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embeddedFontLst>
    <p:embeddedFont>
      <p:font typeface="Rabbit on the moon" pitchFamily="66" charset="0"/>
      <p:regular r:id="rId14"/>
    </p:embeddedFont>
    <p:embeddedFont>
      <p:font typeface="Segoe UI" pitchFamily="34" charset="0"/>
      <p:regular r:id="rId15"/>
      <p:bold r:id="rId16"/>
      <p:italic r:id="rId17"/>
      <p:boldItalic r:id="rId18"/>
    </p:embeddedFont>
    <p:embeddedFont>
      <p:font typeface="DK Crayon Crumble" pitchFamily="66" charset="0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Perpetua" pitchFamily="18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5" autoAdjust="0"/>
    <p:restoredTop sz="94650" autoAdjust="0"/>
  </p:normalViewPr>
  <p:slideViewPr>
    <p:cSldViewPr>
      <p:cViewPr varScale="1">
        <p:scale>
          <a:sx n="47" d="100"/>
          <a:sy n="47" d="100"/>
        </p:scale>
        <p:origin x="-64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5" d="100"/>
          <a:sy n="105" d="100"/>
        </p:scale>
        <p:origin x="-247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Master" Target="slideMasters/slideMaster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60330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3412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FFFFF">
            <a:shade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0" y="-152400"/>
            <a:ext cx="10398265" cy="7155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600" y="957601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676400"/>
            <a:ext cx="7753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87" y="1295401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hee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111750" cy="4678363"/>
          </a:xfrm>
        </p:spPr>
        <p:txBody>
          <a:bodyPr/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4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20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20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62600" y="1524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457200"/>
            <a:ext cx="6858000" cy="639763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10600" y="974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hee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199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762000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hee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5032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032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399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buFont typeface="Arial" pitchFamily="34" charset="0"/>
              <a:buChar char="•"/>
              <a:defRPr sz="2400" b="0"/>
            </a:lvl1pPr>
            <a:lvl2pPr marL="684213" indent="-22701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2000"/>
            </a:lvl2pPr>
            <a:lvl3pPr marL="10874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800"/>
            </a:lvl3pPr>
            <a:lvl4pPr marL="1541463" indent="-16986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600"/>
            </a:lvl4pPr>
            <a:lvl5pPr marL="20018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10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>
            <a:lvl1pPr>
              <a:buClr>
                <a:schemeClr val="accent3">
                  <a:lumMod val="50000"/>
                </a:schemeClr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81000" y="1711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81000" y="2421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81000" y="3769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81000" y="4478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381000" y="5257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457200" y="6638075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447801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0480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0480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8575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6388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762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28575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56388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" y="14478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752601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1pPr>
            <a:lvl2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039" y="1752601"/>
            <a:ext cx="4041775" cy="4068763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0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1800"/>
            </a:lvl3pPr>
            <a:lvl4pPr>
              <a:buClr>
                <a:schemeClr val="bg1">
                  <a:lumMod val="95000"/>
                </a:schemeClr>
              </a:buClr>
              <a:defRPr sz="1600"/>
            </a:lvl4pPr>
            <a:lvl5pPr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494212" y="1447802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19200" y="457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4400" y="97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200" y="808364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64" r:id="rId12"/>
    <p:sldLayoutId id="2147483657" r:id="rId13"/>
    <p:sldLayoutId id="2147483658" r:id="rId14"/>
    <p:sldLayoutId id="2147483659" r:id="rId15"/>
  </p:sldLayoutIdLst>
  <p:transition>
    <p:wheel/>
  </p:transition>
  <p:hf sldNum="0" hdr="0" ftr="0" dt="0"/>
  <p:txStyles>
    <p:titleStyle>
      <a:lvl1pPr algn="l" defTabSz="914400" rtl="0" eaLnBrk="1" latinLnBrk="0" hangingPunct="1">
        <a:spcBef>
          <a:spcPct val="0"/>
        </a:spcBef>
        <a:buClr>
          <a:schemeClr val="bg1">
            <a:lumMod val="95000"/>
          </a:schemeClr>
        </a:buClr>
        <a:buFont typeface="Arial" pitchFamily="34" charset="0"/>
        <a:buChar char="•"/>
        <a:defRPr sz="3600" b="1" kern="1200" baseline="0">
          <a:solidFill>
            <a:schemeClr val="bg1"/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ermedia.com/mspp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1937999"/>
          </a:xfrm>
        </p:spPr>
        <p:txBody>
          <a:bodyPr/>
          <a:lstStyle/>
          <a:p>
            <a:pPr algn="ctr"/>
            <a:r>
              <a:rPr lang="en-US" sz="6000" dirty="0" smtClean="0">
                <a:latin typeface="Rabbit on the moon" pitchFamily="66" charset="0"/>
              </a:rPr>
              <a:t>CLASSROOM RULES AND EXPECTATIONS</a:t>
            </a:r>
            <a:endParaRPr lang="en-US" sz="6000" dirty="0">
              <a:latin typeface="Rabbit on the moon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828800"/>
            <a:ext cx="7753800" cy="30480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Attendance</a:t>
            </a:r>
          </a:p>
          <a:p>
            <a:pP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Participation</a:t>
            </a:r>
          </a:p>
          <a:p>
            <a:pP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Homework</a:t>
            </a:r>
          </a:p>
          <a:p>
            <a:pP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Behavior</a:t>
            </a:r>
          </a:p>
          <a:p>
            <a:pPr>
              <a:buFont typeface="Wingdings" pitchFamily="2" charset="2"/>
              <a:buChar char="ü"/>
            </a:pPr>
            <a:endParaRPr lang="en-US" sz="4400" dirty="0">
              <a:latin typeface="DK Crayon Crumble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000" y="6392405"/>
            <a:ext cx="2362200" cy="228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>
              <a:spcBef>
                <a:spcPct val="0"/>
              </a:spcBef>
            </a:pPr>
            <a:r>
              <a:rPr lang="en-US" sz="2400" dirty="0"/>
              <a:t>By </a:t>
            </a:r>
            <a:r>
              <a:rPr lang="en-US" sz="2400" b="1" dirty="0">
                <a:hlinkClick r:id="rId2"/>
              </a:rPr>
              <a:t>PresenterMedia.com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600200"/>
          </a:xfrm>
        </p:spPr>
        <p:txBody>
          <a:bodyPr/>
          <a:lstStyle/>
          <a:p>
            <a:pPr algn="ctr">
              <a:buNone/>
            </a:pPr>
            <a:r>
              <a:rPr lang="en-PH" sz="8000" b="0" dirty="0" smtClean="0">
                <a:latin typeface="Rabbit on the moon" pitchFamily="66" charset="0"/>
              </a:rPr>
              <a:t>Attendance</a:t>
            </a:r>
            <a:endParaRPr lang="en-PH" sz="8000" b="0" dirty="0">
              <a:latin typeface="Rabbit on the moon" pitchFamily="66" charset="0"/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/>
          </p:nvPr>
        </p:nvSpPr>
        <p:spPr>
          <a:xfrm>
            <a:off x="228600" y="1600200"/>
            <a:ext cx="8610600" cy="42672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PH" sz="4400" dirty="0" smtClean="0">
                <a:latin typeface="DK Crayon Crumble" pitchFamily="66" charset="0"/>
              </a:rPr>
              <a:t>You are expected to come to class every day.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PH" sz="4400" dirty="0" smtClean="0">
                <a:latin typeface="DK Crayon Crumble" pitchFamily="66" charset="0"/>
              </a:rPr>
              <a:t>You are expected to come to class on time.</a:t>
            </a:r>
            <a:endParaRPr lang="en-PH" sz="4400" dirty="0">
              <a:latin typeface="DK Crayon Crumble" pitchFamily="66" charset="0"/>
            </a:endParaRPr>
          </a:p>
        </p:txBody>
      </p:sp>
      <p:pic>
        <p:nvPicPr>
          <p:cNvPr id="4" name="Picture 3" descr="royalty-free-clock-clipart-illustration-2167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4568190"/>
            <a:ext cx="1676400" cy="17602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81000" y="1066801"/>
            <a:ext cx="8305800" cy="3809999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PH" sz="4400" dirty="0" smtClean="0">
                <a:latin typeface="DK Crayon Crumble" pitchFamily="66" charset="0"/>
              </a:rPr>
              <a:t>Join enthusiastically in all class activities</a:t>
            </a:r>
          </a:p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PH" sz="4400" dirty="0" smtClean="0">
                <a:latin typeface="DK Crayon Crumble" pitchFamily="66" charset="0"/>
              </a:rPr>
              <a:t>Raise your hand if you want to answer.</a:t>
            </a:r>
          </a:p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endParaRPr lang="en-PH" sz="4400" dirty="0">
              <a:latin typeface="DK Crayon Crumble" pitchFamily="66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1371600"/>
          </a:xfrm>
        </p:spPr>
        <p:txBody>
          <a:bodyPr/>
          <a:lstStyle/>
          <a:p>
            <a:pPr algn="ctr">
              <a:buNone/>
            </a:pPr>
            <a:r>
              <a:rPr lang="en-PH" sz="8000" dirty="0" smtClean="0">
                <a:latin typeface="Rabbit on the moon" pitchFamily="66" charset="0"/>
              </a:rPr>
              <a:t>Participation</a:t>
            </a:r>
            <a:endParaRPr lang="en-PH" sz="8000" dirty="0">
              <a:latin typeface="Rabbit on the moon" pitchFamily="66" charset="0"/>
            </a:endParaRPr>
          </a:p>
        </p:txBody>
      </p:sp>
      <p:pic>
        <p:nvPicPr>
          <p:cNvPr id="4" name="Picture 3" descr="answer-boy-colo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3200400"/>
            <a:ext cx="1890713" cy="2871969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295400"/>
            <a:ext cx="8305800" cy="483076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DK Crayon Crumble" pitchFamily="66" charset="0"/>
              </a:rPr>
              <a:t>Answer your worksheets at home.</a:t>
            </a:r>
          </a:p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DK Crayon Crumble" pitchFamily="66" charset="0"/>
              </a:rPr>
              <a:t>Bring your assignment folder when asked by teacher.</a:t>
            </a:r>
            <a:endParaRPr lang="en-US" sz="4400" dirty="0">
              <a:solidFill>
                <a:schemeClr val="bg1">
                  <a:lumMod val="95000"/>
                </a:schemeClr>
              </a:solidFill>
              <a:latin typeface="DK Crayon Crumble" pitchFamily="66" charset="0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914400"/>
          </a:xfrm>
        </p:spPr>
        <p:txBody>
          <a:bodyPr/>
          <a:lstStyle/>
          <a:p>
            <a:pPr algn="ctr">
              <a:buNone/>
            </a:pPr>
            <a:r>
              <a:rPr lang="en-PH" sz="8000" dirty="0" smtClean="0">
                <a:latin typeface="Rabbit on the moon" pitchFamily="66" charset="0"/>
              </a:rPr>
              <a:t>Homework</a:t>
            </a:r>
            <a:endParaRPr lang="en-PH" sz="8000" dirty="0">
              <a:latin typeface="Rabbit on the moon" pitchFamily="66" charset="0"/>
            </a:endParaRPr>
          </a:p>
        </p:txBody>
      </p:sp>
      <p:pic>
        <p:nvPicPr>
          <p:cNvPr id="5" name="Picture 4" descr="hug-club-clip-art-5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3505200"/>
            <a:ext cx="3651504" cy="273100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Use your indoor voice.</a:t>
            </a:r>
          </a:p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Listen when someone is talking.</a:t>
            </a:r>
          </a:p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Ask for things, do not </a:t>
            </a:r>
            <a:r>
              <a:rPr lang="en-US" sz="4400" dirty="0" smtClean="0">
                <a:latin typeface="DK Crayon Crumble" pitchFamily="66" charset="0"/>
              </a:rPr>
              <a:t>take them.</a:t>
            </a:r>
            <a:endParaRPr lang="en-US" sz="4400" dirty="0" smtClean="0">
              <a:latin typeface="DK Crayon Crumble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0" y="228600"/>
            <a:ext cx="9144000" cy="1126800"/>
          </a:xfrm>
        </p:spPr>
        <p:txBody>
          <a:bodyPr>
            <a:noAutofit/>
          </a:bodyPr>
          <a:lstStyle/>
          <a:p>
            <a:pPr algn="ctr"/>
            <a:r>
              <a:rPr lang="en-PH" sz="8000" dirty="0" err="1" smtClean="0">
                <a:latin typeface="Rabbit on the moon" pitchFamily="66" charset="0"/>
              </a:rPr>
              <a:t>Behavior</a:t>
            </a:r>
            <a:endParaRPr lang="en-PH" sz="8000" dirty="0">
              <a:latin typeface="Rabbit on the moon" pitchFamily="66" charset="0"/>
            </a:endParaRPr>
          </a:p>
        </p:txBody>
      </p:sp>
      <p:pic>
        <p:nvPicPr>
          <p:cNvPr id="4" name="Picture 3" descr="0110-0907-1808-5015_cute_little_boy_with_a_big_ea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86092" y="304800"/>
            <a:ext cx="1753108" cy="25908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1219200"/>
          </a:xfrm>
        </p:spPr>
        <p:txBody>
          <a:bodyPr/>
          <a:lstStyle/>
          <a:p>
            <a:pPr algn="ctr">
              <a:buNone/>
            </a:pPr>
            <a:r>
              <a:rPr lang="en-US" sz="8000" dirty="0" smtClean="0">
                <a:latin typeface="Rabbit on the moon" pitchFamily="66" charset="0"/>
              </a:rPr>
              <a:t>Behavior</a:t>
            </a:r>
            <a:endParaRPr lang="en-US" sz="8000" dirty="0">
              <a:latin typeface="Rabbit on the moon" pitchFamily="66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81000" y="1447800"/>
            <a:ext cx="8077200" cy="437356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PH" sz="4400" dirty="0" smtClean="0">
                <a:latin typeface="DK Crayon Crumble" pitchFamily="66" charset="0"/>
              </a:rPr>
              <a:t>Use your walking feet.</a:t>
            </a:r>
          </a:p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PH" sz="4400" dirty="0" smtClean="0">
                <a:latin typeface="DK Crayon Crumble" pitchFamily="66" charset="0"/>
              </a:rPr>
              <a:t>Keep your hands to yourself</a:t>
            </a:r>
            <a:endParaRPr lang="en-PH" sz="4400" dirty="0">
              <a:latin typeface="DK Crayon Crumble" pitchFamily="66" charset="0"/>
            </a:endParaRPr>
          </a:p>
        </p:txBody>
      </p:sp>
      <p:pic>
        <p:nvPicPr>
          <p:cNvPr id="4" name="Picture 3" descr="children  no runn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3733800"/>
            <a:ext cx="2133424" cy="2102946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0" y="990600"/>
            <a:ext cx="8686800" cy="5257800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Remember to share.</a:t>
            </a:r>
          </a:p>
          <a:p>
            <a:pPr>
              <a:lnSpc>
                <a:spcPct val="17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Wash your hands before eating..</a:t>
            </a:r>
          </a:p>
          <a:p>
            <a:pPr>
              <a:lnSpc>
                <a:spcPct val="17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Pray before eating.</a:t>
            </a:r>
          </a:p>
          <a:p>
            <a:pPr>
              <a:lnSpc>
                <a:spcPct val="17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r>
              <a:rPr lang="en-US" sz="4400" dirty="0" smtClean="0">
                <a:latin typeface="DK Crayon Crumble" pitchFamily="66" charset="0"/>
              </a:rPr>
              <a:t>Help clean up.</a:t>
            </a:r>
          </a:p>
          <a:p>
            <a:pPr>
              <a:lnSpc>
                <a:spcPct val="170000"/>
              </a:lnSpc>
              <a:buClr>
                <a:schemeClr val="bg1">
                  <a:lumMod val="95000"/>
                </a:schemeClr>
              </a:buClr>
              <a:buFont typeface="Wingdings" pitchFamily="2" charset="2"/>
              <a:buChar char="ü"/>
            </a:pPr>
            <a:endParaRPr lang="en-US" sz="4400" dirty="0">
              <a:latin typeface="DK Crayon Crumble" pitchFamily="66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9144000" cy="1126800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latin typeface="Rabbit on the moon" pitchFamily="66" charset="0"/>
              </a:rPr>
              <a:t>Others</a:t>
            </a:r>
            <a:endParaRPr lang="en-US" sz="8000" dirty="0">
              <a:latin typeface="Rabbit on the moon" pitchFamily="66" charset="0"/>
            </a:endParaRPr>
          </a:p>
        </p:txBody>
      </p:sp>
      <p:pic>
        <p:nvPicPr>
          <p:cNvPr id="4" name="Picture 3" descr="canstock72902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3581400"/>
            <a:ext cx="2819400" cy="276301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Segoe UI" pitchFamily="34" charset="0"/>
              <a:buChar char="♥"/>
            </a:pPr>
            <a:r>
              <a:rPr lang="en-PH" sz="4400" dirty="0" smtClean="0">
                <a:latin typeface="DK Crayon Crumble" pitchFamily="66" charset="0"/>
              </a:rPr>
              <a:t>Please.</a:t>
            </a:r>
          </a:p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Segoe UI" pitchFamily="34" charset="0"/>
              <a:buChar char="♥"/>
            </a:pPr>
            <a:r>
              <a:rPr lang="en-PH" sz="4400" dirty="0" smtClean="0">
                <a:latin typeface="DK Crayon Crumble" pitchFamily="66" charset="0"/>
              </a:rPr>
              <a:t>Thank you. </a:t>
            </a:r>
          </a:p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Segoe UI" pitchFamily="34" charset="0"/>
              <a:buChar char="♥"/>
            </a:pPr>
            <a:r>
              <a:rPr lang="en-PH" sz="4400" dirty="0" smtClean="0">
                <a:latin typeface="DK Crayon Crumble" pitchFamily="66" charset="0"/>
              </a:rPr>
              <a:t>I’m sorry.</a:t>
            </a:r>
          </a:p>
          <a:p>
            <a:pPr>
              <a:lnSpc>
                <a:spcPct val="150000"/>
              </a:lnSpc>
              <a:buClr>
                <a:schemeClr val="bg1">
                  <a:lumMod val="95000"/>
                </a:schemeClr>
              </a:buClr>
              <a:buFont typeface="Segoe UI" pitchFamily="34" charset="0"/>
              <a:buChar char="♥"/>
            </a:pPr>
            <a:r>
              <a:rPr lang="en-PH" sz="4400" dirty="0" smtClean="0">
                <a:latin typeface="DK Crayon Crumble" pitchFamily="66" charset="0"/>
              </a:rPr>
              <a:t>Excuse me.</a:t>
            </a:r>
            <a:endParaRPr lang="en-PH" sz="4400" dirty="0">
              <a:latin typeface="DK Crayon Crumble" pitchFamily="66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0" y="304800"/>
            <a:ext cx="8403600" cy="1126800"/>
          </a:xfrm>
        </p:spPr>
        <p:txBody>
          <a:bodyPr>
            <a:noAutofit/>
          </a:bodyPr>
          <a:lstStyle/>
          <a:p>
            <a:pPr algn="ctr"/>
            <a:r>
              <a:rPr lang="en-PH" sz="8000" dirty="0" smtClean="0">
                <a:latin typeface="Rabbit on the moon" pitchFamily="66" charset="0"/>
              </a:rPr>
              <a:t>Magic Words</a:t>
            </a:r>
            <a:endParaRPr lang="en-PH" sz="8000" dirty="0">
              <a:latin typeface="Rabbit on the moon" pitchFamily="66" charset="0"/>
            </a:endParaRPr>
          </a:p>
        </p:txBody>
      </p:sp>
      <p:pic>
        <p:nvPicPr>
          <p:cNvPr id="4" name="Picture 3" descr="218765-Royalty-Free-RF-Clipart-Illustration-Of-A-Happy-Heart-Character-Jump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3800" y="1524000"/>
            <a:ext cx="4196080" cy="45720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PH" sz="6000" dirty="0" smtClean="0">
                <a:latin typeface="DK Crayon Crumble" pitchFamily="66" charset="0"/>
              </a:rPr>
              <a:t>“Be kind whenever possible. It is always possible.”</a:t>
            </a:r>
          </a:p>
          <a:p>
            <a:pPr algn="ctr">
              <a:lnSpc>
                <a:spcPct val="150000"/>
              </a:lnSpc>
              <a:buNone/>
            </a:pPr>
            <a:r>
              <a:rPr lang="en-PH" sz="6000" dirty="0" smtClean="0">
                <a:latin typeface="DK Crayon Crumble" pitchFamily="66" charset="0"/>
              </a:rPr>
              <a:t>- Dalai Lama </a:t>
            </a:r>
            <a:endParaRPr lang="en-PH" sz="6000" dirty="0">
              <a:latin typeface="DK Crayon Crumble" pitchFamily="66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3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101857271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6AFA805-4404-47D2-A142-C3A37E84F3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TS101857271</Template>
  <TotalTime>83</TotalTime>
  <Words>141</Words>
  <Application>Microsoft Office PowerPoint</Application>
  <PresentationFormat>On-screen Show (4:3)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Rabbit on the moon</vt:lpstr>
      <vt:lpstr>Segoe UI</vt:lpstr>
      <vt:lpstr>DK Crayon Crumble</vt:lpstr>
      <vt:lpstr>Wingdings</vt:lpstr>
      <vt:lpstr>Calibri</vt:lpstr>
      <vt:lpstr>Perpetua</vt:lpstr>
      <vt:lpstr>TS101857271</vt:lpstr>
      <vt:lpstr>CLASSROOM RULES AND EXPECTATIONS</vt:lpstr>
      <vt:lpstr>Attendance</vt:lpstr>
      <vt:lpstr>Participation</vt:lpstr>
      <vt:lpstr>Homework</vt:lpstr>
      <vt:lpstr>Slide 5</vt:lpstr>
      <vt:lpstr>Behavior</vt:lpstr>
      <vt:lpstr>Slide 7</vt:lpstr>
      <vt:lpstr>Slide 8</vt:lpstr>
      <vt:lpstr>Slide 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CLASSROOM RULES AND EXPECTATIONS</dc:title>
  <dc:creator>ella</dc:creator>
  <cp:lastModifiedBy>ella</cp:lastModifiedBy>
  <cp:revision>9</cp:revision>
  <dcterms:created xsi:type="dcterms:W3CDTF">2012-09-30T14:42:09Z</dcterms:created>
  <dcterms:modified xsi:type="dcterms:W3CDTF">2012-09-30T16:08:28Z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TC018572719991</vt:lpwstr>
  </property>
</Properties>
</file>